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2" r:id="rId2"/>
    <p:sldId id="270" r:id="rId3"/>
    <p:sldId id="264" r:id="rId4"/>
    <p:sldId id="265" r:id="rId5"/>
    <p:sldId id="266" r:id="rId6"/>
    <p:sldId id="267" r:id="rId7"/>
    <p:sldId id="260" r:id="rId8"/>
    <p:sldId id="261" r:id="rId9"/>
    <p:sldId id="258" r:id="rId10"/>
    <p:sldId id="271" r:id="rId11"/>
    <p:sldId id="272" r:id="rId12"/>
    <p:sldId id="273" r:id="rId13"/>
    <p:sldId id="274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3366FF"/>
              </a:solidFill>
            </c:spPr>
          </c:dPt>
          <c:dPt>
            <c:idx val="1"/>
            <c:bubble3D val="0"/>
            <c:spPr>
              <a:solidFill>
                <a:srgbClr val="008000"/>
              </a:solidFill>
            </c:spPr>
          </c:dPt>
          <c:dPt>
            <c:idx val="2"/>
            <c:bubble3D val="0"/>
            <c:spPr>
              <a:solidFill>
                <a:srgbClr val="FF6600"/>
              </a:solidFill>
            </c:spPr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44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Sheet1!$A$2:$A$4</c:f>
              <c:strCache>
                <c:ptCount val="3"/>
                <c:pt idx="0">
                  <c:v>Words</c:v>
                </c:pt>
                <c:pt idx="1">
                  <c:v>Tone</c:v>
                </c:pt>
                <c:pt idx="2">
                  <c:v>Body Language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0.07</c:v>
                </c:pt>
                <c:pt idx="1">
                  <c:v>0.38</c:v>
                </c:pt>
                <c:pt idx="2">
                  <c:v>0.55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E381-AF89-F34A-A80C-140C9EAC075C}" type="datetimeFigureOut">
              <a:rPr lang="en-US" smtClean="0"/>
              <a:t>10/9/14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02F9-01AF-B643-9EF3-FE5D3116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3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menians" TargetMode="External"/><Relationship Id="rId4" Type="http://schemas.openxmlformats.org/officeDocument/2006/relationships/hyperlink" Target="http://en.wikipedia.org/wiki/Iran" TargetMode="External"/><Relationship Id="rId5" Type="http://schemas.openxmlformats.org/officeDocument/2006/relationships/hyperlink" Target="http://en.wikipedia.org/wiki/Professor_Emeritus" TargetMode="External"/><Relationship Id="rId6" Type="http://schemas.openxmlformats.org/officeDocument/2006/relationships/hyperlink" Target="http://en.wikipedia.org/wiki/Psycholog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402F9-01AF-B643-9EF3-FE5D311664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2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402F9-01AF-B643-9EF3-FE5D311664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7% - use</a:t>
            </a:r>
            <a:r>
              <a:rPr lang="en-US" baseline="0" dirty="0" smtClean="0"/>
              <a:t> of words</a:t>
            </a:r>
          </a:p>
          <a:p>
            <a:r>
              <a:rPr lang="en-US" baseline="0" dirty="0" smtClean="0"/>
              <a:t>38% use of tone of voice</a:t>
            </a:r>
          </a:p>
          <a:p>
            <a:r>
              <a:rPr lang="en-US" dirty="0" smtClean="0"/>
              <a:t>55%-</a:t>
            </a:r>
            <a:r>
              <a:rPr lang="en-US" baseline="0" dirty="0" smtClean="0"/>
              <a:t> use of body language</a:t>
            </a:r>
          </a:p>
          <a:p>
            <a:r>
              <a:rPr lang="en-US" baseline="0" dirty="0" smtClean="0"/>
              <a:t>As per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Albert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Mehrabian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(born 1939 in an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Armenian family in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Iran), currently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Professor Emeritus of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Psychology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9C11D-7F58-1745-9A00-7602AB877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7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1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9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5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4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F59B-351B-2249-B880-D5C767B4D98B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476" y="659075"/>
            <a:ext cx="831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Why making a good impression is important? </a:t>
            </a:r>
            <a:endParaRPr lang="en-US" sz="28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8105897_f5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26" y="1551350"/>
            <a:ext cx="6604000" cy="4953000"/>
          </a:xfrm>
          <a:prstGeom prst="rect">
            <a:avLst/>
          </a:prstGeom>
        </p:spPr>
      </p:pic>
      <p:pic>
        <p:nvPicPr>
          <p:cNvPr id="6" name="Picture 5" descr="first-impress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26" y="1551350"/>
            <a:ext cx="6897123" cy="41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824368"/>
            <a:ext cx="3454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Entering confidently</a:t>
            </a:r>
          </a:p>
        </p:txBody>
      </p:sp>
      <p:pic>
        <p:nvPicPr>
          <p:cNvPr id="5" name="Picture 4" descr="26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98" y="1440528"/>
            <a:ext cx="7349449" cy="41340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86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947982"/>
            <a:ext cx="4519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Handshake and eye contact</a:t>
            </a:r>
          </a:p>
        </p:txBody>
      </p:sp>
      <p:pic>
        <p:nvPicPr>
          <p:cNvPr id="7" name="Picture 6" descr="JRPFB_article_How-to-make-a-good-first-impression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2" y="1564549"/>
            <a:ext cx="7620000" cy="4584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90723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Posture and gesture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2" descr="670px-Make-a-Good-Impression-at-a-Private-High-School-Interview-Step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5" y="1471503"/>
            <a:ext cx="4262092" cy="5062144"/>
          </a:xfrm>
          <a:prstGeom prst="rect">
            <a:avLst/>
          </a:prstGeom>
        </p:spPr>
      </p:pic>
      <p:pic>
        <p:nvPicPr>
          <p:cNvPr id="4" name="Picture 3" descr="How-to-Prepare-for-an-Inter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35" y="1939855"/>
            <a:ext cx="6897586" cy="45937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67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694" y="907827"/>
            <a:ext cx="47628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Speak clearly and </a:t>
            </a:r>
            <a:r>
              <a:rPr lang="en-US" sz="2800" dirty="0" smtClean="0">
                <a:solidFill>
                  <a:srgbClr val="0000FF"/>
                </a:solidFill>
              </a:rPr>
              <a:t>confidently</a:t>
            </a:r>
          </a:p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Match the frequency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4" name="Picture 3" descr="670px-Speak-Confidently-in-Public-Step-3-Versio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76" y="1904356"/>
            <a:ext cx="5555531" cy="4170794"/>
          </a:xfrm>
          <a:prstGeom prst="rect">
            <a:avLst/>
          </a:prstGeom>
        </p:spPr>
      </p:pic>
      <p:pic>
        <p:nvPicPr>
          <p:cNvPr id="6" name="Picture 5" descr="Job-interview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33" y="1904356"/>
            <a:ext cx="7041691" cy="4690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498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08930" y="882098"/>
            <a:ext cx="6249695" cy="7804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Ask questions and thanks to interviewer</a:t>
            </a:r>
          </a:p>
        </p:txBody>
      </p:sp>
      <p:pic>
        <p:nvPicPr>
          <p:cNvPr id="5" name="Picture 4" descr="Questions-to-Ask-After-An-Intervie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4" y="1812280"/>
            <a:ext cx="8241849" cy="3096031"/>
          </a:xfrm>
          <a:prstGeom prst="rect">
            <a:avLst/>
          </a:prstGeom>
        </p:spPr>
      </p:pic>
      <p:pic>
        <p:nvPicPr>
          <p:cNvPr id="6" name="Picture 5" descr="busin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27" y="2082815"/>
            <a:ext cx="5486400" cy="2825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465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558" y="146489"/>
            <a:ext cx="79992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hone interview</a:t>
            </a:r>
          </a:p>
          <a:p>
            <a:endParaRPr lang="en-US" sz="5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phone_interview_gi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03" y="471770"/>
            <a:ext cx="2989273" cy="4265326"/>
          </a:xfrm>
          <a:prstGeom prst="rect">
            <a:avLst/>
          </a:prstGeom>
        </p:spPr>
      </p:pic>
      <p:pic>
        <p:nvPicPr>
          <p:cNvPr id="4" name="Picture 3" descr="interview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7" y="2903224"/>
            <a:ext cx="5044444" cy="33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lephone_carto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55" y="1188925"/>
            <a:ext cx="3810000" cy="372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476" y="850876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Eliminate distractions</a:t>
            </a:r>
          </a:p>
        </p:txBody>
      </p:sp>
      <p:pic>
        <p:nvPicPr>
          <p:cNvPr id="11" name="Picture 10" descr="working-from-home-300x2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9" y="1860150"/>
            <a:ext cx="5678712" cy="39940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47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491" y="800013"/>
            <a:ext cx="5467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Have reference materials nearby</a:t>
            </a:r>
          </a:p>
        </p:txBody>
      </p:sp>
      <p:pic>
        <p:nvPicPr>
          <p:cNvPr id="4" name="Picture 3" descr="note-ta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0" y="1766660"/>
            <a:ext cx="5187355" cy="34338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Toma4025-Rumax-Folder-documents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7" y="1766660"/>
            <a:ext cx="3433883" cy="34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6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476" y="912941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>
                <a:solidFill>
                  <a:srgbClr val="0000FF"/>
                </a:solidFill>
              </a:rPr>
              <a:t>Focus, listen and enunciate</a:t>
            </a:r>
          </a:p>
        </p:txBody>
      </p:sp>
      <p:pic>
        <p:nvPicPr>
          <p:cNvPr id="5" name="Picture 4" descr="tumblr_inline_ml3kdvHZR71qz4rg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54" y="1744218"/>
            <a:ext cx="4498246" cy="356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bigstock-Child-Listening-196697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" y="2116356"/>
            <a:ext cx="4521327" cy="30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476" y="850352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Be all smiles</a:t>
            </a:r>
          </a:p>
        </p:txBody>
      </p:sp>
      <p:pic>
        <p:nvPicPr>
          <p:cNvPr id="4" name="Picture 3" descr="happy-phone-c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02" y="1742679"/>
            <a:ext cx="5019058" cy="4209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95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217887443"/>
              </p:ext>
            </p:extLst>
          </p:nvPr>
        </p:nvGraphicFramePr>
        <p:xfrm>
          <a:off x="1524000" y="866940"/>
          <a:ext cx="6096000" cy="5089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70807" y="1246519"/>
            <a:ext cx="246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660066"/>
                </a:solidFill>
              </a:rPr>
              <a:t>words</a:t>
            </a:r>
            <a:endParaRPr lang="en-US" sz="2800" b="1" i="1" dirty="0">
              <a:solidFill>
                <a:srgbClr val="66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6063" y="4088092"/>
            <a:ext cx="246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660066"/>
                </a:solidFill>
              </a:rPr>
              <a:t>v</a:t>
            </a:r>
            <a:r>
              <a:rPr lang="en-US" sz="2800" b="1" i="1" dirty="0" smtClean="0">
                <a:solidFill>
                  <a:srgbClr val="660066"/>
                </a:solidFill>
              </a:rPr>
              <a:t>oice, tone</a:t>
            </a:r>
            <a:endParaRPr lang="en-US" sz="2800" b="1" i="1" dirty="0">
              <a:solidFill>
                <a:srgbClr val="66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1094" y="4317659"/>
            <a:ext cx="2467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660066"/>
                </a:solidFill>
              </a:rPr>
              <a:t>body language</a:t>
            </a:r>
            <a:endParaRPr lang="en-US" sz="2800" b="1" i="1" dirty="0">
              <a:solidFill>
                <a:srgbClr val="6600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6" y="22574"/>
            <a:ext cx="73196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Personal communication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292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4142" y="0"/>
            <a:ext cx="5575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Int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42" y="1288253"/>
            <a:ext cx="5711014" cy="51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9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574"/>
            <a:ext cx="765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Before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" name="Picture 7" descr="1*a0zIxjd8oNzfBZmsf99mj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55" y="2320327"/>
            <a:ext cx="5872036" cy="4034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445" y="1676204"/>
            <a:ext cx="582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 smtClean="0"/>
              <a:t>Show up on 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47904" y="1257084"/>
            <a:ext cx="786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/>
              <a:t>Bring only the essentials, </a:t>
            </a:r>
            <a:r>
              <a:rPr lang="en-US" sz="2800" dirty="0" smtClean="0"/>
              <a:t>organize to be accessible</a:t>
            </a:r>
            <a:endParaRPr lang="en-US" sz="2800" dirty="0"/>
          </a:p>
        </p:txBody>
      </p:sp>
      <p:pic>
        <p:nvPicPr>
          <p:cNvPr id="6" name="Picture 5" descr="messy-cont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68" y="2093764"/>
            <a:ext cx="5151708" cy="3891184"/>
          </a:xfrm>
          <a:prstGeom prst="rect">
            <a:avLst/>
          </a:prstGeom>
        </p:spPr>
      </p:pic>
      <p:pic>
        <p:nvPicPr>
          <p:cNvPr id="10" name="Picture 9" descr="cell-phones-banned-300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78" y="3519512"/>
            <a:ext cx="3326733" cy="3326733"/>
          </a:xfrm>
          <a:prstGeom prst="rect">
            <a:avLst/>
          </a:prstGeom>
        </p:spPr>
      </p:pic>
      <p:pic>
        <p:nvPicPr>
          <p:cNvPr id="11" name="Picture 10" descr="stock-footage-business-man-adjusting-tie-in-mirror-with-confident-smi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68" y="3349777"/>
            <a:ext cx="4921513" cy="30048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7904" y="2138274"/>
            <a:ext cx="7735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/>
              <a:t>Do a Pre-Interview Body </a:t>
            </a:r>
            <a:r>
              <a:rPr lang="en-US" sz="2800" dirty="0" smtClean="0"/>
              <a:t>check, put </a:t>
            </a:r>
            <a:r>
              <a:rPr lang="en-US" sz="2800" dirty="0"/>
              <a:t>phone away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5445" y="806318"/>
            <a:ext cx="7449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/>
              <a:t>Dress </a:t>
            </a:r>
            <a:r>
              <a:rPr lang="en-US" sz="2800" dirty="0" smtClean="0"/>
              <a:t>appropriately</a:t>
            </a:r>
          </a:p>
        </p:txBody>
      </p:sp>
      <p:pic>
        <p:nvPicPr>
          <p:cNvPr id="14" name="Picture 13" descr="in_appropriate_dres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40" y="1257084"/>
            <a:ext cx="3975689" cy="55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163</Words>
  <Application>Microsoft Macintosh PowerPoint</Application>
  <PresentationFormat>On-screen Show (4:3)</PresentationFormat>
  <Paragraphs>43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Xiuqing</dc:creator>
  <cp:lastModifiedBy>Lin Xiuqing</cp:lastModifiedBy>
  <cp:revision>151</cp:revision>
  <dcterms:created xsi:type="dcterms:W3CDTF">2014-09-02T14:52:32Z</dcterms:created>
  <dcterms:modified xsi:type="dcterms:W3CDTF">2014-09-10T15:24:50Z</dcterms:modified>
</cp:coreProperties>
</file>